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5400675" cy="5400675"/>
  <p:notesSz cx="6858000" cy="9144000"/>
  <p:defaultTextStyle>
    <a:defPPr>
      <a:defRPr lang="fr-FR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1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FFCC99"/>
    <a:srgbClr val="D60093"/>
    <a:srgbClr val="CC0000"/>
    <a:srgbClr val="6666FF"/>
    <a:srgbClr val="CC9900"/>
    <a:srgbClr val="CC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776" y="102"/>
      </p:cViewPr>
      <p:guideLst>
        <p:guide orient="horz" pos="1021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ZoneTexte 6"/>
          <p:cNvSpPr txBox="1"/>
          <p:nvPr userDrawn="1"/>
        </p:nvSpPr>
        <p:spPr>
          <a:xfrm>
            <a:off x="270034" y="180057"/>
            <a:ext cx="4950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Century Gothic" panose="020B0502020202020204" pitchFamily="34" charset="0"/>
              </a:rPr>
              <a:t>Croissant </a:t>
            </a:r>
            <a:r>
              <a:rPr lang="en-CA" sz="2400" dirty="0" err="1">
                <a:latin typeface="Century Gothic" panose="020B0502020202020204" pitchFamily="34" charset="0"/>
              </a:rPr>
              <a:t>pur</a:t>
            </a:r>
            <a:r>
              <a:rPr lang="en-CA" sz="2400" dirty="0">
                <a:latin typeface="Century Gothic" panose="020B0502020202020204" pitchFamily="34" charset="0"/>
              </a:rPr>
              <a:t> beurre</a:t>
            </a:r>
          </a:p>
          <a:p>
            <a:pPr algn="ctr"/>
            <a:r>
              <a:rPr lang="en-CA" sz="2400" dirty="0">
                <a:latin typeface="Century Gothic" panose="020B0502020202020204" pitchFamily="34" charset="0"/>
              </a:rPr>
              <a:t>Butter croissant</a:t>
            </a:r>
            <a:endParaRPr lang="fr-CA" sz="2400" dirty="0">
              <a:latin typeface="Century Gothic" panose="020B0502020202020204" pitchFamily="34" charset="0"/>
            </a:endParaRPr>
          </a:p>
        </p:txBody>
      </p:sp>
      <p:pic>
        <p:nvPicPr>
          <p:cNvPr id="9" name="Image 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02802D4-CDC8-4F4C-9B8E-FC27775A37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617" y="4644717"/>
            <a:ext cx="1101994" cy="57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3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431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313102" y="170022"/>
            <a:ext cx="717277" cy="36292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9395" y="170022"/>
            <a:ext cx="2063696" cy="362920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951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752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6616" y="3470434"/>
            <a:ext cx="4590574" cy="1072634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6616" y="2289037"/>
            <a:ext cx="4590574" cy="1181397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498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9395" y="992624"/>
            <a:ext cx="1390487" cy="280660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39893" y="992624"/>
            <a:ext cx="1390486" cy="280660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882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4" y="216277"/>
            <a:ext cx="4860608" cy="90011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1208901"/>
            <a:ext cx="2386236" cy="50381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034" y="1712714"/>
            <a:ext cx="2386236" cy="311163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43468" y="1208901"/>
            <a:ext cx="2387173" cy="50381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43468" y="1712714"/>
            <a:ext cx="2387173" cy="311163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337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920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280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4" y="215027"/>
            <a:ext cx="1776785" cy="9151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1514" y="215028"/>
            <a:ext cx="3019127" cy="460932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0034" y="1130142"/>
            <a:ext cx="1776785" cy="3694212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434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8570" y="3780473"/>
            <a:ext cx="3240405" cy="44630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8570" y="482560"/>
            <a:ext cx="3240405" cy="32404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8570" y="4226779"/>
            <a:ext cx="3240405" cy="633829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029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0034" y="216277"/>
            <a:ext cx="4860608" cy="900113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1260158"/>
            <a:ext cx="4860608" cy="3564196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0034" y="5005626"/>
            <a:ext cx="1260158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A5BB-7401-492B-99E3-39B387E7B01E}" type="datetimeFigureOut">
              <a:rPr lang="fr-CA" smtClean="0"/>
              <a:t>2019-10-23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45231" y="5005626"/>
            <a:ext cx="1710214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70484" y="5005626"/>
            <a:ext cx="1260158" cy="287536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C324C-4A48-4498-88A4-9B39B4494C3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024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94050" y="1315342"/>
            <a:ext cx="2449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000" b="1" dirty="0">
                <a:latin typeface="Arial Narrow" panose="020B0606020202030204" pitchFamily="34" charset="0"/>
              </a:rPr>
              <a:t>INGRÉDIENTS : </a:t>
            </a:r>
            <a:r>
              <a:rPr lang="fr-CA" sz="900" dirty="0">
                <a:latin typeface="Arial Narrow" panose="020B0606020202030204" pitchFamily="34" charset="0"/>
              </a:rPr>
              <a:t>Farine enrichie non blanchie, beurre, eau, lait partiellement écrémé, levure, sucre, </a:t>
            </a:r>
            <a:r>
              <a:rPr lang="fr-CA" sz="900" dirty="0" err="1">
                <a:latin typeface="Arial Narrow" panose="020B0606020202030204" pitchFamily="34" charset="0"/>
              </a:rPr>
              <a:t>oeufs</a:t>
            </a:r>
            <a:r>
              <a:rPr lang="fr-CA" sz="900" dirty="0">
                <a:latin typeface="Arial Narrow" panose="020B0606020202030204" pitchFamily="34" charset="0"/>
              </a:rPr>
              <a:t> entiers liquides, sel, gluten de blé, farine de </a:t>
            </a:r>
            <a:r>
              <a:rPr lang="fr-CA" sz="800" b="1" i="1" dirty="0" err="1"/>
              <a:t>All</a:t>
            </a:r>
            <a:r>
              <a:rPr lang="fr-CA" sz="800" dirty="0" err="1">
                <a:latin typeface="Arial Narrow" panose="020B0606020202030204" pitchFamily="34" charset="0"/>
              </a:rPr>
              <a:t>seigle</a:t>
            </a:r>
            <a:r>
              <a:rPr lang="fr-CA" sz="800" dirty="0">
                <a:latin typeface="Arial Narrow" panose="020B0606020202030204" pitchFamily="34" charset="0"/>
              </a:rPr>
              <a:t> fermentée (farine de seigle, levure, culture bactérienne), acide ascorbique, enzymes alimentaires (</a:t>
            </a:r>
            <a:r>
              <a:rPr lang="fr-CA" sz="800" dirty="0" err="1">
                <a:latin typeface="Arial Narrow" panose="020B0606020202030204" pitchFamily="34" charset="0"/>
              </a:rPr>
              <a:t>xylanase,amylase</a:t>
            </a:r>
            <a:r>
              <a:rPr lang="fr-CA" sz="800" dirty="0">
                <a:latin typeface="Arial Narrow" panose="020B0606020202030204" pitchFamily="34" charset="0"/>
              </a:rPr>
              <a:t>). </a:t>
            </a:r>
          </a:p>
          <a:p>
            <a:pPr algn="r"/>
            <a:endParaRPr lang="fr-CA" sz="800" b="1" i="1" dirty="0">
              <a:latin typeface="Arial Narrow" panose="020B0606020202030204" pitchFamily="34" charset="0"/>
            </a:endParaRPr>
          </a:p>
          <a:p>
            <a:pPr algn="r"/>
            <a:r>
              <a:rPr lang="fr-CA" sz="800" b="1" i="1" dirty="0"/>
              <a:t>Allergènes | </a:t>
            </a:r>
            <a:r>
              <a:rPr lang="fr-CA" sz="800" i="1" dirty="0"/>
              <a:t>Dans nos boutiques, tous nos produits non emballés peuvent avoir été mis en contact avec n'importe quel allergène.</a:t>
            </a:r>
          </a:p>
        </p:txBody>
      </p:sp>
      <p:sp>
        <p:nvSpPr>
          <p:cNvPr id="8" name="ZoneTexte 4">
            <a:extLst>
              <a:ext uri="{FF2B5EF4-FFF2-40B4-BE49-F238E27FC236}">
                <a16:creationId xmlns:a16="http://schemas.microsoft.com/office/drawing/2014/main" id="{16C2A413-1FD0-46E6-956D-E255F10FE8AC}"/>
              </a:ext>
            </a:extLst>
          </p:cNvPr>
          <p:cNvSpPr txBox="1"/>
          <p:nvPr/>
        </p:nvSpPr>
        <p:spPr>
          <a:xfrm>
            <a:off x="305873" y="3132385"/>
            <a:ext cx="253811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000" b="1" dirty="0">
                <a:latin typeface="Arial Narrow" panose="020B0606020202030204" pitchFamily="34" charset="0"/>
              </a:rPr>
              <a:t>INGREDIENTS : </a:t>
            </a:r>
            <a:r>
              <a:rPr lang="fr-CA" sz="900" dirty="0" err="1">
                <a:latin typeface="Arial Narrow" panose="020B0606020202030204" pitchFamily="34" charset="0"/>
              </a:rPr>
              <a:t>Unbleached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enriched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flour</a:t>
            </a:r>
            <a:r>
              <a:rPr lang="fr-CA" sz="900" dirty="0">
                <a:latin typeface="Arial Narrow" panose="020B0606020202030204" pitchFamily="34" charset="0"/>
              </a:rPr>
              <a:t>, butter, water, </a:t>
            </a:r>
            <a:r>
              <a:rPr lang="fr-CA" sz="900" dirty="0" err="1">
                <a:latin typeface="Arial Narrow" panose="020B0606020202030204" pitchFamily="34" charset="0"/>
              </a:rPr>
              <a:t>partly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skimmed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milk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yeast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sugar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liquid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whole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eggs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salt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wheat</a:t>
            </a:r>
            <a:r>
              <a:rPr lang="fr-CA" sz="900" dirty="0">
                <a:latin typeface="Arial Narrow" panose="020B0606020202030204" pitchFamily="34" charset="0"/>
              </a:rPr>
              <a:t> gluten, </a:t>
            </a:r>
            <a:r>
              <a:rPr lang="fr-CA" sz="900" dirty="0" err="1">
                <a:latin typeface="Arial Narrow" panose="020B0606020202030204" pitchFamily="34" charset="0"/>
              </a:rPr>
              <a:t>fermented</a:t>
            </a:r>
            <a:r>
              <a:rPr lang="fr-CA" sz="900" dirty="0">
                <a:latin typeface="Arial Narrow" panose="020B0606020202030204" pitchFamily="34" charset="0"/>
              </a:rPr>
              <a:t> rye </a:t>
            </a:r>
            <a:r>
              <a:rPr lang="fr-CA" sz="900" dirty="0" err="1">
                <a:latin typeface="Arial Narrow" panose="020B0606020202030204" pitchFamily="34" charset="0"/>
              </a:rPr>
              <a:t>flour</a:t>
            </a:r>
            <a:r>
              <a:rPr lang="fr-CA" sz="900" dirty="0">
                <a:latin typeface="Arial Narrow" panose="020B0606020202030204" pitchFamily="34" charset="0"/>
              </a:rPr>
              <a:t> (rye </a:t>
            </a:r>
            <a:r>
              <a:rPr lang="fr-CA" sz="900" dirty="0" err="1">
                <a:latin typeface="Arial Narrow" panose="020B0606020202030204" pitchFamily="34" charset="0"/>
              </a:rPr>
              <a:t>flour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yeast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bacterial</a:t>
            </a:r>
            <a:r>
              <a:rPr lang="fr-CA" sz="900" dirty="0">
                <a:latin typeface="Arial Narrow" panose="020B0606020202030204" pitchFamily="34" charset="0"/>
              </a:rPr>
              <a:t> culture), </a:t>
            </a:r>
            <a:r>
              <a:rPr lang="fr-CA" sz="900" dirty="0" err="1">
                <a:latin typeface="Arial Narrow" panose="020B0606020202030204" pitchFamily="34" charset="0"/>
              </a:rPr>
              <a:t>ascorbic</a:t>
            </a:r>
            <a:r>
              <a:rPr lang="fr-CA" sz="900" dirty="0">
                <a:latin typeface="Arial Narrow" panose="020B0606020202030204" pitchFamily="34" charset="0"/>
              </a:rPr>
              <a:t> </a:t>
            </a:r>
            <a:r>
              <a:rPr lang="fr-CA" sz="900" dirty="0" err="1">
                <a:latin typeface="Arial Narrow" panose="020B0606020202030204" pitchFamily="34" charset="0"/>
              </a:rPr>
              <a:t>acid</a:t>
            </a:r>
            <a:r>
              <a:rPr lang="fr-CA" sz="900" dirty="0">
                <a:latin typeface="Arial Narrow" panose="020B0606020202030204" pitchFamily="34" charset="0"/>
              </a:rPr>
              <a:t>, </a:t>
            </a:r>
            <a:r>
              <a:rPr lang="fr-CA" sz="900" dirty="0" err="1">
                <a:latin typeface="Arial Narrow" panose="020B0606020202030204" pitchFamily="34" charset="0"/>
              </a:rPr>
              <a:t>food</a:t>
            </a:r>
            <a:r>
              <a:rPr lang="fr-CA" sz="900" dirty="0">
                <a:latin typeface="Arial Narrow" panose="020B0606020202030204" pitchFamily="34" charset="0"/>
              </a:rPr>
              <a:t> enzymes (</a:t>
            </a:r>
            <a:r>
              <a:rPr lang="fr-CA" sz="900" dirty="0" err="1">
                <a:latin typeface="Arial Narrow" panose="020B0606020202030204" pitchFamily="34" charset="0"/>
              </a:rPr>
              <a:t>xylanase</a:t>
            </a:r>
            <a:r>
              <a:rPr lang="fr-CA" sz="900" dirty="0">
                <a:latin typeface="Arial Narrow" panose="020B0606020202030204" pitchFamily="34" charset="0"/>
              </a:rPr>
              <a:t>, amylase)</a:t>
            </a:r>
            <a:r>
              <a:rPr lang="fr-CA" dirty="0"/>
              <a:t> </a:t>
            </a:r>
          </a:p>
          <a:p>
            <a:pPr algn="r"/>
            <a:endParaRPr lang="fr-CA" sz="800" b="1" i="1" dirty="0"/>
          </a:p>
          <a:p>
            <a:pPr algn="r"/>
            <a:r>
              <a:rPr lang="fr-CA" sz="800" b="1" i="1" dirty="0" err="1"/>
              <a:t>Allergens</a:t>
            </a:r>
            <a:r>
              <a:rPr lang="fr-CA" sz="800" b="1" i="1" dirty="0"/>
              <a:t> | </a:t>
            </a:r>
            <a:r>
              <a:rPr lang="en-US" sz="800" i="1" dirty="0"/>
              <a:t>In our boutiques, all unpackaged products, may have been in contact with any allergen.</a:t>
            </a:r>
            <a:endParaRPr lang="fr-CA" sz="800" i="1" dirty="0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1B242EB3-2F0E-468C-A9E4-A277C130F2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173" y="1404193"/>
            <a:ext cx="2060452" cy="29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46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143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Century Gothic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Carole Ladouceur</dc:creator>
  <cp:lastModifiedBy>Olivier Dubocage</cp:lastModifiedBy>
  <cp:revision>53</cp:revision>
  <dcterms:created xsi:type="dcterms:W3CDTF">2017-07-18T17:35:30Z</dcterms:created>
  <dcterms:modified xsi:type="dcterms:W3CDTF">2019-10-23T14:48:17Z</dcterms:modified>
</cp:coreProperties>
</file>